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80" r:id="rId3"/>
    <p:sldId id="318" r:id="rId4"/>
    <p:sldId id="317" r:id="rId5"/>
    <p:sldId id="342" r:id="rId6"/>
    <p:sldId id="352" r:id="rId7"/>
    <p:sldId id="353" r:id="rId8"/>
    <p:sldId id="354" r:id="rId9"/>
    <p:sldId id="355" r:id="rId10"/>
    <p:sldId id="356" r:id="rId11"/>
    <p:sldId id="344" r:id="rId12"/>
    <p:sldId id="357" r:id="rId13"/>
    <p:sldId id="347" r:id="rId14"/>
    <p:sldId id="358" r:id="rId15"/>
    <p:sldId id="348" r:id="rId16"/>
    <p:sldId id="351" r:id="rId17"/>
    <p:sldId id="349" r:id="rId18"/>
    <p:sldId id="359" r:id="rId19"/>
    <p:sldId id="319" r:id="rId20"/>
    <p:sldId id="361" r:id="rId21"/>
    <p:sldId id="320" r:id="rId22"/>
    <p:sldId id="321" r:id="rId23"/>
    <p:sldId id="363" r:id="rId24"/>
    <p:sldId id="322" r:id="rId25"/>
    <p:sldId id="323" r:id="rId26"/>
    <p:sldId id="324" r:id="rId27"/>
    <p:sldId id="362" r:id="rId28"/>
    <p:sldId id="332" r:id="rId29"/>
    <p:sldId id="360" r:id="rId30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3F4EB"/>
    <a:srgbClr val="FAFAFA"/>
    <a:srgbClr val="6699FF"/>
    <a:srgbClr val="00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412" y="-70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9793243-8864-410F-B89A-6DFDFD43B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</a:pPr>
            <a:fld id="{C95B6D06-A7FC-4783-AB6F-ED2BD6A598C2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</a:pPr>
              <a:t>11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F40C8577-1565-438A-86E7-6063CF75EEF9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F40C8577-1565-438A-86E7-6063CF75EEF9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8B854B93-B6A1-4613-A05C-598B910272EE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8B854B93-B6A1-4613-A05C-598B910272EE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8B854B93-B6A1-4613-A05C-598B910272EE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4EFF9-5EEE-4A31-A650-76BE07A7FF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D7C8F-BAD8-49F3-BD72-5AE243351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28BA2-AEE5-4E70-AE7E-C69AD2297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9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8EED0-7071-4DED-B277-8686E6EBF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80424-5591-4D0F-81E6-54F2B33420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8E7C1-AA04-4A7B-82BA-6C467CC6A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8BF64-F5E0-41AB-A6E6-C12B0B345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0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01348-CBE6-4CD4-BE71-6901C43D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A924-CBF5-43C8-9BCC-F1972430C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333DD-FFB4-4F30-95EB-4ECC337E2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7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BEE3B-6E2F-4881-B9E0-9EA2D0051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48DC0-41B7-4199-A741-6DA49FA6DB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0BFF82BC-10A6-40A0-AEF0-4DF98D9E5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m_smalle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1.my/klmug/11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1.my/klmug/11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875462"/>
            <a:ext cx="10080625" cy="64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PRESENTED BY - </a:t>
            </a:r>
            <a:r>
              <a:rPr lang="en-US" sz="1800" b="1" dirty="0" smtClean="0">
                <a:solidFill>
                  <a:srgbClr val="0066FF"/>
                </a:solidFill>
                <a:hlinkClick r:id="rId3"/>
              </a:rPr>
              <a:t>@m_smalley</a:t>
            </a:r>
            <a:endParaRPr lang="en-US" sz="1800" b="1" dirty="0" smtClean="0">
              <a:solidFill>
                <a:srgbClr val="0066FF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611485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JSON</a:t>
            </a:r>
          </a:p>
          <a:p>
            <a:pPr algn="ctr" eaLnBrk="1">
              <a:defRPr/>
            </a:pPr>
            <a:r>
              <a:rPr lang="en-US" sz="5200" b="1" dirty="0" smtClean="0">
                <a:solidFill>
                  <a:srgbClr val="808080"/>
                </a:solidFill>
              </a:rPr>
              <a:t>( the argonauts and mark </a:t>
            </a:r>
            <a:r>
              <a:rPr lang="en-US" sz="5200" b="1" dirty="0" smtClean="0">
                <a:solidFill>
                  <a:srgbClr val="808080"/>
                </a:solidFill>
              </a:rPr>
              <a:t>)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3851845"/>
            <a:ext cx="10080626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INTERACTIVE 3D VERSION WITH FRILLY BITS AND SOURCE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2800" b="1" dirty="0" smtClean="0">
                <a:solidFill>
                  <a:srgbClr val="0066FF"/>
                </a:solidFill>
                <a:hlinkClick r:id="rId4"/>
              </a:rPr>
              <a:t>http://r1.my/klmug/11/</a:t>
            </a:r>
            <a:endParaRPr lang="en-US" sz="2800" b="1" dirty="0" smtClean="0">
              <a:solidFill>
                <a:srgbClr val="0066FF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1300" b="1" smtClean="0">
                <a:solidFill>
                  <a:srgbClr val="808080"/>
                </a:solidFill>
              </a:rPr>
              <a:t>WARNING ::</a:t>
            </a:r>
            <a:r>
              <a:rPr lang="en-US" sz="1300" smtClean="0">
                <a:solidFill>
                  <a:srgbClr val="808080"/>
                </a:solidFill>
              </a:rPr>
              <a:t> </a:t>
            </a:r>
            <a:r>
              <a:rPr lang="en-US" sz="1300" dirty="0" smtClean="0">
                <a:solidFill>
                  <a:srgbClr val="808080"/>
                </a:solidFill>
              </a:rPr>
              <a:t>Some Assembly Required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2011</a:t>
            </a: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MongoDB :: Day 01 --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LAZY WINDOWS WEB-DESIGNER WITH NO KNOWLEDGE OF TERMINAL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8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3963" y="-900683"/>
            <a:ext cx="11449051" cy="907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-2305050" y="6227763"/>
            <a:ext cx="15049500" cy="1368425"/>
          </a:xfrm>
          <a:prstGeom prst="rect">
            <a:avLst/>
          </a:prstGeom>
          <a:gradFill rotWithShape="1">
            <a:gsLst>
              <a:gs pos="0">
                <a:srgbClr val="00B8FF">
                  <a:alpha val="55000"/>
                </a:srgbClr>
              </a:gs>
              <a:gs pos="100000">
                <a:srgbClr val="00B8FF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370638"/>
            <a:ext cx="100806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/>
            <a:r>
              <a:rPr lang="en-US" sz="3600" b="1" dirty="0">
                <a:solidFill>
                  <a:schemeClr val="bg1"/>
                </a:solidFill>
              </a:rPr>
              <a:t>IT’S LIGHTENING FAST !!!</a:t>
            </a:r>
          </a:p>
          <a:p>
            <a:pPr algn="ctr" eaLnBrk="1"/>
            <a:r>
              <a:rPr lang="en-US" dirty="0">
                <a:solidFill>
                  <a:schemeClr val="bg1"/>
                </a:solidFill>
              </a:rPr>
              <a:t>Some say 6,000 times faster than </a:t>
            </a:r>
            <a:r>
              <a:rPr lang="en-US" dirty="0" smtClean="0">
                <a:solidFill>
                  <a:schemeClr val="bg1"/>
                </a:solidFill>
              </a:rPr>
              <a:t>MySQL</a:t>
            </a:r>
            <a:endParaRPr lang="en-US" dirty="0">
              <a:solidFill>
                <a:schemeClr val="bg1"/>
              </a:solidFill>
            </a:endParaRPr>
          </a:p>
          <a:p>
            <a:pPr algn="ctr" eaLnBrk="1"/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360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2011</a:t>
            </a: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MongoDB :: Day 02 --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DISGRUNTLED BACKPRESS USER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883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MongoPress 0.2 :: </a:t>
            </a:r>
            <a:r>
              <a:rPr lang="en-US" sz="3600" dirty="0" smtClean="0">
                <a:solidFill>
                  <a:schemeClr val="bg1"/>
                </a:solidFill>
              </a:rPr>
              <a:t>(Before Bootstrap)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288" y="1587995"/>
            <a:ext cx="10819987" cy="521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293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2011</a:t>
            </a: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MongoDB :: Day 367 (</a:t>
            </a:r>
            <a:r>
              <a:rPr lang="en-US" sz="4500" b="1" dirty="0" err="1" smtClean="0">
                <a:solidFill>
                  <a:srgbClr val="808080"/>
                </a:solidFill>
              </a:rPr>
              <a:t>ish</a:t>
            </a:r>
            <a:r>
              <a:rPr lang="en-US" sz="4500" b="1" dirty="0" smtClean="0">
                <a:solidFill>
                  <a:srgbClr val="808080"/>
                </a:solidFill>
              </a:rPr>
              <a:t>) --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NO UPDATES IN A YEAR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1225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6312" y="899517"/>
            <a:ext cx="11037888" cy="908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MongoPress 0.3 :: </a:t>
            </a:r>
            <a:r>
              <a:rPr lang="en-US" sz="3600" dirty="0" smtClean="0">
                <a:solidFill>
                  <a:schemeClr val="bg1"/>
                </a:solidFill>
              </a:rPr>
              <a:t>(Bootstrap + MongoBase)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26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2012 – Self Discovery :: R1 :: Foundations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5124" name="Picture 4" descr="C:\xampp\htdocs\_SRC\r1\MONGOBASE\HTML\retro\images\base-teas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64" y="1193551"/>
            <a:ext cx="4946650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72560" y="6627782"/>
            <a:ext cx="760144" cy="464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.org</a:t>
            </a:r>
            <a:endParaRPr lang="en-MY" sz="2600" dirty="0"/>
          </a:p>
        </p:txBody>
      </p:sp>
    </p:spTree>
    <p:extLst>
      <p:ext uri="{BB962C8B-B14F-4D97-AF65-F5344CB8AC3E}">
        <p14:creationId xmlns:p14="http://schemas.microsoft.com/office/powerpoint/2010/main" val="2764464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LOTS OF JSON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3075" name="Picture 3" descr="D:\PRESENTATION_MATERIAL\JSON\JSON_WEB_01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80" y="1321945"/>
            <a:ext cx="7688558" cy="591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8826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LOTS OF JSON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 descr="D:\PRESENTATION_MATERIAL\JSON\JSON_WEB_02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80" y="1321945"/>
            <a:ext cx="7688558" cy="591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251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1835993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smtClean="0">
                <a:solidFill>
                  <a:srgbClr val="808080"/>
                </a:solidFill>
              </a:rPr>
              <a:t>1974</a:t>
            </a:r>
          </a:p>
          <a:p>
            <a:pPr algn="ctr" eaLnBrk="1">
              <a:defRPr/>
            </a:pPr>
            <a:endParaRPr lang="en-US" sz="1800" b="1" smtClean="0">
              <a:solidFill>
                <a:srgbClr val="808080"/>
              </a:solidFill>
            </a:endParaRPr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576263" y="3277443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smtClean="0">
                <a:solidFill>
                  <a:srgbClr val="808080"/>
                </a:solidFill>
              </a:rPr>
              <a:t>RELATIONAL DATABASES</a:t>
            </a:r>
            <a:endParaRPr lang="en-US" sz="1800" b="1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rgbClr val="808080"/>
              </a:solidFill>
            </a:endParaRPr>
          </a:p>
        </p:txBody>
      </p:sp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503238" y="4428404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dirty="0" smtClean="0">
                <a:solidFill>
                  <a:srgbClr val="808080"/>
                </a:solidFill>
              </a:rPr>
              <a:t>1989</a:t>
            </a: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576263" y="5796433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dirty="0" smtClean="0">
                <a:solidFill>
                  <a:srgbClr val="808080"/>
                </a:solidFill>
              </a:rPr>
              <a:t>WORLD WIDE WEB</a:t>
            </a: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-2304332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718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IMPORTANT DATES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5128" name="Line 13"/>
          <p:cNvSpPr>
            <a:spLocks noChangeShapeType="1"/>
          </p:cNvSpPr>
          <p:nvPr/>
        </p:nvSpPr>
        <p:spPr bwMode="auto">
          <a:xfrm>
            <a:off x="360363" y="3997026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5129" name="Line 14"/>
          <p:cNvSpPr>
            <a:spLocks noChangeShapeType="1"/>
          </p:cNvSpPr>
          <p:nvPr/>
        </p:nvSpPr>
        <p:spPr bwMode="auto">
          <a:xfrm>
            <a:off x="360363" y="4068463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13650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PRESENTATION_MATERIAL\JSON\321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0080625" cy="1008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NOT THIS JASON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1835621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dirty="0" smtClean="0">
                <a:solidFill>
                  <a:srgbClr val="808080"/>
                </a:solidFill>
              </a:rPr>
              <a:t>2002</a:t>
            </a: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576263" y="3277071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dirty="0" smtClean="0">
                <a:solidFill>
                  <a:srgbClr val="808080"/>
                </a:solidFill>
              </a:rPr>
              <a:t>JSON.org</a:t>
            </a:r>
            <a:endParaRPr lang="en-US" sz="1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503238" y="4428032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dirty="0" smtClean="0">
                <a:solidFill>
                  <a:srgbClr val="808080"/>
                </a:solidFill>
              </a:rPr>
              <a:t>2009</a:t>
            </a: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576263" y="5868441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dirty="0" smtClean="0">
                <a:solidFill>
                  <a:srgbClr val="808080"/>
                </a:solidFill>
              </a:rPr>
              <a:t>MongoDB.org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-2304332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718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IMPORTANT DATES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5128" name="Line 13"/>
          <p:cNvSpPr>
            <a:spLocks noChangeShapeType="1"/>
          </p:cNvSpPr>
          <p:nvPr/>
        </p:nvSpPr>
        <p:spPr bwMode="auto">
          <a:xfrm>
            <a:off x="360363" y="3996654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5129" name="Line 14"/>
          <p:cNvSpPr>
            <a:spLocks noChangeShapeType="1"/>
          </p:cNvSpPr>
          <p:nvPr/>
        </p:nvSpPr>
        <p:spPr bwMode="auto">
          <a:xfrm>
            <a:off x="360363" y="4068091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0944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1259557"/>
            <a:ext cx="1008062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6600" b="1" dirty="0"/>
              <a:t>JSON</a:t>
            </a:r>
            <a:r>
              <a:rPr lang="en-US" sz="2200" b="1" dirty="0"/>
              <a:t> </a:t>
            </a:r>
            <a:r>
              <a:rPr lang="en-US" sz="2200" dirty="0" smtClean="0"/>
              <a:t>( j for </a:t>
            </a:r>
            <a:r>
              <a:rPr lang="en-US" sz="2200" dirty="0" err="1" smtClean="0"/>
              <a:t>javascript</a:t>
            </a:r>
            <a:r>
              <a:rPr lang="en-US" sz="2200" dirty="0" smtClean="0"/>
              <a:t>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JSONP</a:t>
            </a:r>
            <a:r>
              <a:rPr lang="en-US" sz="2200" b="1" dirty="0" smtClean="0"/>
              <a:t> </a:t>
            </a:r>
            <a:r>
              <a:rPr lang="en-US" sz="2200" dirty="0" smtClean="0"/>
              <a:t>( p for padding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BSON</a:t>
            </a:r>
            <a:r>
              <a:rPr lang="en-US" sz="2200" b="1" dirty="0" smtClean="0"/>
              <a:t> </a:t>
            </a:r>
            <a:r>
              <a:rPr lang="en-US" sz="2200" dirty="0" smtClean="0"/>
              <a:t>( b for binary )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2305050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THE BIG THREE ONs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42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655936" y="2267669"/>
            <a:ext cx="6408712" cy="2520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1259557"/>
            <a:ext cx="1008062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6600" b="1" dirty="0" smtClean="0"/>
              <a:t>JSON</a:t>
            </a:r>
            <a:r>
              <a:rPr lang="en-US" sz="2200" dirty="0" smtClean="0"/>
              <a:t> ( j for </a:t>
            </a:r>
            <a:r>
              <a:rPr lang="en-US" sz="2200" dirty="0" err="1" smtClean="0"/>
              <a:t>javascript</a:t>
            </a:r>
            <a:r>
              <a:rPr lang="en-US" sz="2200" dirty="0" smtClean="0"/>
              <a:t>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JSONP</a:t>
            </a:r>
            <a:r>
              <a:rPr lang="en-US" sz="2200" dirty="0" smtClean="0"/>
              <a:t> ( p for padding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BSON</a:t>
            </a:r>
            <a:r>
              <a:rPr lang="en-US" sz="2200" dirty="0" smtClean="0"/>
              <a:t> ( b for binary )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2305050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THE BIG THREE ONs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8144" y="1259557"/>
            <a:ext cx="29674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Supported by jQuery / PHP</a:t>
            </a:r>
            <a:endParaRPr lang="en-MY" dirty="0"/>
          </a:p>
        </p:txBody>
      </p:sp>
      <p:sp>
        <p:nvSpPr>
          <p:cNvPr id="4" name="Down Arrow 3"/>
          <p:cNvSpPr/>
          <p:nvPr/>
        </p:nvSpPr>
        <p:spPr bwMode="auto">
          <a:xfrm>
            <a:off x="4840071" y="1691605"/>
            <a:ext cx="359408" cy="432048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789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655936" y="2267669"/>
            <a:ext cx="6408712" cy="2520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655936" y="4931965"/>
            <a:ext cx="6408712" cy="93610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1259557"/>
            <a:ext cx="1008062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6600" b="1" dirty="0" smtClean="0"/>
              <a:t>JSON</a:t>
            </a:r>
            <a:r>
              <a:rPr lang="en-US" sz="2200" dirty="0" smtClean="0"/>
              <a:t> ( j for </a:t>
            </a:r>
            <a:r>
              <a:rPr lang="en-US" sz="2200" dirty="0" err="1" smtClean="0"/>
              <a:t>javascript</a:t>
            </a:r>
            <a:r>
              <a:rPr lang="en-US" sz="2200" dirty="0" smtClean="0"/>
              <a:t>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JSONP</a:t>
            </a:r>
            <a:r>
              <a:rPr lang="en-US" sz="2200" dirty="0" smtClean="0"/>
              <a:t> ( p for padding )</a:t>
            </a: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BSON</a:t>
            </a:r>
            <a:r>
              <a:rPr lang="en-US" sz="2200" dirty="0" smtClean="0"/>
              <a:t> ( b for binary )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2305050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THE BIG THREE ONs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8144" y="1259557"/>
            <a:ext cx="29674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Supported by jQuery / PHP</a:t>
            </a:r>
            <a:endParaRPr lang="en-MY" dirty="0"/>
          </a:p>
        </p:txBody>
      </p:sp>
      <p:sp>
        <p:nvSpPr>
          <p:cNvPr id="4" name="Down Arrow 3"/>
          <p:cNvSpPr/>
          <p:nvPr/>
        </p:nvSpPr>
        <p:spPr bwMode="auto">
          <a:xfrm>
            <a:off x="4840071" y="1691605"/>
            <a:ext cx="359408" cy="432048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83400" y="6660157"/>
            <a:ext cx="2056973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Built for MongoDB</a:t>
            </a:r>
            <a:endParaRPr lang="en-MY" dirty="0"/>
          </a:p>
        </p:txBody>
      </p:sp>
      <p:sp>
        <p:nvSpPr>
          <p:cNvPr id="10" name="Down Arrow 9"/>
          <p:cNvSpPr/>
          <p:nvPr/>
        </p:nvSpPr>
        <p:spPr bwMode="auto">
          <a:xfrm rot="10800000">
            <a:off x="4840071" y="6084092"/>
            <a:ext cx="359408" cy="432048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767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080368" y="3419797"/>
            <a:ext cx="12961440" cy="35283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583928" y="3960439"/>
            <a:ext cx="7397704" cy="255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title: “Hello JSON World”,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 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published: 1352229385,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slug: “hello-world”,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content: “&lt;p&gt;JSON has 6 data-types&lt;/p&gt;”,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tags: [“categories”,”test”,”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etc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”],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comments: 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  { u: ”Jason”, c: “Thanks for sharing” }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]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]</a:t>
            </a:r>
            <a:endParaRPr lang="en-US" sz="1800" b="1" dirty="0" smtClean="0">
              <a:solidFill>
                <a:srgbClr val="808080"/>
              </a:solidFill>
              <a:latin typeface="Courier Final Draft" pitchFamily="49" charset="0"/>
            </a:endParaRPr>
          </a:p>
        </p:txBody>
      </p:sp>
      <p:pic>
        <p:nvPicPr>
          <p:cNvPr id="3074" name="Picture 2" descr="D:\PRESENTATION_MATERIAL\JSON\4fc90e904cdcabe20a0003d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84316"/>
            <a:ext cx="3888184" cy="26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807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080368" y="3419797"/>
            <a:ext cx="12961440" cy="35283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531040" y="3960439"/>
            <a:ext cx="7397704" cy="255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callback_function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([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title: “Hello JSONP 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published</a:t>
            </a: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: 1352229385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slug: “hello-world”,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content: “&lt;p&gt;JSONP is padded with a function&lt;/p&gt;”,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tags: [“categories”,”test”,”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etc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”],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comments: 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  { u: ”Jason”, c: “Thanks for sharing” }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]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])</a:t>
            </a:r>
          </a:p>
        </p:txBody>
      </p:sp>
      <p:pic>
        <p:nvPicPr>
          <p:cNvPr id="4098" name="Picture 2" descr="D:\PRESENTATION_MATERIAL\JSON\json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84145"/>
            <a:ext cx="3888432" cy="267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342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1080368" y="3419797"/>
            <a:ext cx="12961440" cy="35283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511920" y="3923853"/>
            <a:ext cx="7397704" cy="255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[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 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“_id”: 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ObjectId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(“50994e2e9bd64215053f7b22”),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“title”: “Hello BSON World”,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 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“published”: 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ISODate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(“2008-02-03T00:00-00Z”),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“slug”: “hello-world”,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“content”: “&lt;p&gt;BSON has 11 data-types&lt;/p&gt;”,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“tags”: [“categories”,”test”,”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etc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”],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“comments”: 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  { “u”: ”Jason”, “c”: “Including JS Code! :-)” }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]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]</a:t>
            </a:r>
            <a:endParaRPr lang="en-US" sz="1800" b="1" dirty="0" smtClean="0">
              <a:solidFill>
                <a:srgbClr val="808080"/>
              </a:solidFill>
              <a:latin typeface="Courier Final Draft" pitchFamily="49" charset="0"/>
            </a:endParaRPr>
          </a:p>
        </p:txBody>
      </p:sp>
      <p:pic>
        <p:nvPicPr>
          <p:cNvPr id="5122" name="Picture 2" descr="D:\PRESENTATION_MATERIAL\JSON\b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95461"/>
            <a:ext cx="387198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59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8" y="827509"/>
            <a:ext cx="9679608" cy="658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JSON </a:t>
            </a:r>
            <a:r>
              <a:rPr lang="en-US" sz="3600" b="1" dirty="0" err="1" smtClean="0">
                <a:solidFill>
                  <a:schemeClr val="bg1"/>
                </a:solidFill>
              </a:rPr>
              <a:t>Vs</a:t>
            </a:r>
            <a:r>
              <a:rPr lang="en-US" sz="3600" b="1" dirty="0" smtClean="0">
                <a:solidFill>
                  <a:schemeClr val="bg1"/>
                </a:solidFill>
              </a:rPr>
              <a:t> BSON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54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256" y="-36587"/>
            <a:ext cx="10245408" cy="806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-1080368" y="6372125"/>
            <a:ext cx="12961440" cy="7200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6527113"/>
            <a:ext cx="9038116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SOURCE CODE AVAILABLE – </a:t>
            </a:r>
            <a:r>
              <a:rPr lang="en-US" sz="2800" b="1" dirty="0" smtClean="0">
                <a:hlinkClick r:id="rId4"/>
              </a:rPr>
              <a:t>http://r1.my/klmug/11/</a:t>
            </a:r>
            <a:endParaRPr lang="en-MY" sz="2800" b="1" dirty="0"/>
          </a:p>
        </p:txBody>
      </p:sp>
    </p:spTree>
    <p:extLst>
      <p:ext uri="{BB962C8B-B14F-4D97-AF65-F5344CB8AC3E}">
        <p14:creationId xmlns:p14="http://schemas.microsoft.com/office/powerpoint/2010/main" val="3889219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RESENTATION_MATERIAL\cak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01" y="-2700883"/>
            <a:ext cx="11088689" cy="110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280766" y="6372125"/>
            <a:ext cx="15049500" cy="1505269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6875357"/>
            <a:ext cx="10080625" cy="108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300" b="1" dirty="0" smtClean="0">
                <a:solidFill>
                  <a:schemeClr val="bg1"/>
                </a:solidFill>
              </a:rPr>
              <a:t>LEARN MORE | SAY HELLO </a:t>
            </a:r>
          </a:p>
          <a:p>
            <a:pPr algn="ctr" eaLnBrk="1">
              <a:defRPr/>
            </a:pPr>
            <a:r>
              <a:rPr lang="en-US" sz="3300" b="1" dirty="0" smtClean="0">
                <a:solidFill>
                  <a:schemeClr val="bg1"/>
                </a:solidFill>
              </a:rPr>
              <a:t>http://mongodb.my | @m_smalley</a:t>
            </a:r>
            <a:endParaRPr lang="en-US" sz="33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33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33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96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_MATERIAL\JSON\large_jason_argonauts_blu-ray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127" y="904918"/>
            <a:ext cx="12410621" cy="69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NOR THESE ARGONAUTS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2" name="Cloud Callout 1"/>
          <p:cNvSpPr/>
          <p:nvPr/>
        </p:nvSpPr>
        <p:spPr bwMode="auto">
          <a:xfrm rot="398706">
            <a:off x="406547" y="4070259"/>
            <a:ext cx="2611457" cy="1855509"/>
          </a:xfrm>
          <a:prstGeom prst="cloudCallout">
            <a:avLst>
              <a:gd name="adj1" fmla="val 82866"/>
              <a:gd name="adj2" fmla="val 7433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2200" b="0" i="0" u="none" strike="noStrike" cap="none" normalizeH="0" baseline="0" dirty="0">
              <a:ln>
                <a:noFill/>
              </a:ln>
              <a:effectLst/>
              <a:ea typeface="ＭＳ Ｐゴシック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3842" y="4656705"/>
            <a:ext cx="2074222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IS THAT SQL</a:t>
            </a:r>
            <a:br>
              <a:rPr lang="en-US" sz="2400" b="1" dirty="0" smtClean="0"/>
            </a:br>
            <a:r>
              <a:rPr lang="en-US" sz="2400" b="1" dirty="0" smtClean="0"/>
              <a:t>I SMELL?</a:t>
            </a:r>
            <a:endParaRPr lang="en-MY" sz="2400" b="1" dirty="0"/>
          </a:p>
        </p:txBody>
      </p:sp>
    </p:spTree>
    <p:extLst>
      <p:ext uri="{BB962C8B-B14F-4D97-AF65-F5344CB8AC3E}">
        <p14:creationId xmlns:p14="http://schemas.microsoft.com/office/powerpoint/2010/main" val="2645871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0"/>
            <a:ext cx="90709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200" dirty="0" smtClean="0">
                <a:solidFill>
                  <a:srgbClr val="808080"/>
                </a:solidFill>
              </a:rPr>
              <a:t>RATHER THESE</a:t>
            </a: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  <p:pic>
        <p:nvPicPr>
          <p:cNvPr id="2050" name="Picture 2" descr="D:\PRESENTATION_MATERIAL\LOGOS\handlebars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130699"/>
            <a:ext cx="32575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ESENTATION_MATERIAL\LOGOS\banner_mongo-db-huge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979637"/>
            <a:ext cx="4824536" cy="15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PRESENTATION_MATERIAL\JSON\2jzf0gJ2gbTajseqRAnOBKzD0HKFWpufeSTYLYMbdg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2411685"/>
            <a:ext cx="34925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450" y="899398"/>
            <a:ext cx="13222433" cy="705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000" b="1" dirty="0" smtClean="0">
                <a:solidFill>
                  <a:schemeClr val="bg1"/>
                </a:solidFill>
              </a:rPr>
              <a:t>A LONG TIME AGO, IN A GALAXY FAR, FAR AWAY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8" name="Cloud Callout 7"/>
          <p:cNvSpPr/>
          <p:nvPr/>
        </p:nvSpPr>
        <p:spPr bwMode="auto">
          <a:xfrm rot="398706">
            <a:off x="6125525" y="1168260"/>
            <a:ext cx="3561831" cy="2783852"/>
          </a:xfrm>
          <a:prstGeom prst="cloudCallout">
            <a:avLst>
              <a:gd name="adj1" fmla="val -59964"/>
              <a:gd name="adj2" fmla="val 6660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2200" b="0" i="0" u="none" strike="noStrike" cap="none" normalizeH="0" baseline="0" dirty="0">
              <a:ln>
                <a:noFill/>
              </a:ln>
              <a:effectLst/>
              <a:ea typeface="ＭＳ Ｐゴシック" charset="0"/>
              <a:cs typeface="Arial Unicode M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96496" y="1691605"/>
            <a:ext cx="2377574" cy="163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1992 = Windows 3</a:t>
            </a:r>
          </a:p>
          <a:p>
            <a:pPr algn="ctr"/>
            <a:r>
              <a:rPr lang="en-US" b="1" dirty="0" smtClean="0"/>
              <a:t>and Microsoft Basic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1994</a:t>
            </a:r>
          </a:p>
          <a:p>
            <a:pPr algn="ctr"/>
            <a:r>
              <a:rPr lang="en-US" b="1" dirty="0"/>
              <a:t>1</a:t>
            </a:r>
            <a:r>
              <a:rPr lang="en-US" b="1" dirty="0" smtClean="0"/>
              <a:t>6</a:t>
            </a:r>
            <a:r>
              <a:rPr lang="en-US" b="1" baseline="30000" dirty="0" smtClean="0"/>
              <a:t>th</a:t>
            </a:r>
            <a:r>
              <a:rPr lang="en-US" b="1" dirty="0" smtClean="0"/>
              <a:t> Birthday:</a:t>
            </a:r>
          </a:p>
          <a:p>
            <a:pPr algn="ctr"/>
            <a:r>
              <a:rPr lang="en-US" b="1" dirty="0" smtClean="0"/>
              <a:t>Leave </a:t>
            </a:r>
            <a:r>
              <a:rPr lang="en-MY" b="1" dirty="0" smtClean="0"/>
              <a:t>Tatooine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11616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1998</a:t>
            </a: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Flash was The Dog’s Bollocks --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AND I HAD FOUND MYSELF IN SARAWAK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690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991" y="899517"/>
            <a:ext cx="11082167" cy="791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000" b="1" dirty="0" smtClean="0">
                <a:solidFill>
                  <a:schemeClr val="bg1"/>
                </a:solidFill>
              </a:rPr>
              <a:t>2006 – STARTED A WEB DESIGN AGENCY IN KL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191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2010</a:t>
            </a: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CASHED-OUT --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WANTING TO DO MORE THAN JUST WORDPRESS THEMES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70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9517"/>
            <a:ext cx="10080625" cy="781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000" b="1" dirty="0" smtClean="0">
                <a:solidFill>
                  <a:schemeClr val="bg1"/>
                </a:solidFill>
              </a:rPr>
              <a:t>GOT MARRIED, HAD A KID – GREW A FAMILY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1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8">
      <a:dk1>
        <a:srgbClr val="5F5F5F"/>
      </a:dk1>
      <a:lt1>
        <a:srgbClr val="FFFFFF"/>
      </a:lt1>
      <a:dk2>
        <a:srgbClr val="5F5F5F"/>
      </a:dk2>
      <a:lt2>
        <a:srgbClr val="DDDDDD"/>
      </a:lt2>
      <a:accent1>
        <a:srgbClr val="FFFFCC"/>
      </a:accent1>
      <a:accent2>
        <a:srgbClr val="6699FF"/>
      </a:accent2>
      <a:accent3>
        <a:srgbClr val="FFFFFF"/>
      </a:accent3>
      <a:accent4>
        <a:srgbClr val="505050"/>
      </a:accent4>
      <a:accent5>
        <a:srgbClr val="FFFFE2"/>
      </a:accent5>
      <a:accent6>
        <a:srgbClr val="5C8AE7"/>
      </a:accent6>
      <a:hlink>
        <a:srgbClr val="6699FF"/>
      </a:hlink>
      <a:folHlink>
        <a:srgbClr val="6699FF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5F5F5F"/>
        </a:dk1>
        <a:lt1>
          <a:srgbClr val="FFFFFF"/>
        </a:lt1>
        <a:dk2>
          <a:srgbClr val="5F5F5F"/>
        </a:dk2>
        <a:lt2>
          <a:srgbClr val="DDDDDD"/>
        </a:lt2>
        <a:accent1>
          <a:srgbClr val="FFFFCC"/>
        </a:accent1>
        <a:accent2>
          <a:srgbClr val="6699FF"/>
        </a:accent2>
        <a:accent3>
          <a:srgbClr val="FFFFFF"/>
        </a:accent3>
        <a:accent4>
          <a:srgbClr val="505050"/>
        </a:accent4>
        <a:accent5>
          <a:srgbClr val="FFFFE2"/>
        </a:accent5>
        <a:accent6>
          <a:srgbClr val="5C8AE7"/>
        </a:accent6>
        <a:hlink>
          <a:srgbClr val="6699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2313</TotalTime>
  <Words>549</Words>
  <Application>Microsoft Office PowerPoint</Application>
  <PresentationFormat>Custom</PresentationFormat>
  <Paragraphs>150</Paragraphs>
  <Slides>29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 7</dc:creator>
  <cp:lastModifiedBy>WIN 7</cp:lastModifiedBy>
  <cp:revision>229</cp:revision>
  <cp:lastPrinted>1601-01-01T00:00:00Z</cp:lastPrinted>
  <dcterms:created xsi:type="dcterms:W3CDTF">2009-04-16T03:32:33Z</dcterms:created>
  <dcterms:modified xsi:type="dcterms:W3CDTF">2012-11-24T00:09:38Z</dcterms:modified>
</cp:coreProperties>
</file>